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55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70" r:id="rId18"/>
    <p:sldId id="471" r:id="rId19"/>
    <p:sldId id="415" r:id="rId20"/>
    <p:sldId id="468" r:id="rId21"/>
    <p:sldId id="421" r:id="rId22"/>
    <p:sldId id="422" r:id="rId23"/>
    <p:sldId id="423" r:id="rId24"/>
    <p:sldId id="469" r:id="rId25"/>
    <p:sldId id="465" r:id="rId26"/>
    <p:sldId id="419" r:id="rId27"/>
    <p:sldId id="417" r:id="rId28"/>
    <p:sldId id="418" r:id="rId29"/>
    <p:sldId id="473" r:id="rId30"/>
    <p:sldId id="472" r:id="rId31"/>
    <p:sldId id="449" r:id="rId32"/>
    <p:sldId id="450" r:id="rId33"/>
    <p:sldId id="451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36" r:id="rId44"/>
    <p:sldId id="413" r:id="rId45"/>
    <p:sldId id="459" r:id="rId46"/>
    <p:sldId id="460" r:id="rId47"/>
    <p:sldId id="461" r:id="rId48"/>
    <p:sldId id="463" r:id="rId49"/>
    <p:sldId id="462" r:id="rId50"/>
    <p:sldId id="464" r:id="rId51"/>
    <p:sldId id="457" r:id="rId52"/>
    <p:sldId id="437" r:id="rId53"/>
    <p:sldId id="43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50000" autoAdjust="0"/>
  </p:normalViewPr>
  <p:slideViewPr>
    <p:cSldViewPr snapToGrid="0" snapToObjects="1">
      <p:cViewPr>
        <p:scale>
          <a:sx n="93" d="100"/>
          <a:sy n="93" d="100"/>
        </p:scale>
        <p:origin x="144" y="5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73.png"/><Relationship Id="rId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0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18</a:t>
            </a:r>
            <a:r>
              <a:rPr lang="en-US" dirty="0" smtClean="0"/>
              <a:t>: Anatomy of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</a:t>
            </a:r>
            <a:r>
              <a:rPr lang="en-US" sz="2400" dirty="0" smtClean="0"/>
              <a:t>matters!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 smtClean="0"/>
              <a:t>Activation </a:t>
            </a:r>
            <a:r>
              <a:rPr lang="en-US" sz="2400" b="1" dirty="0"/>
              <a:t>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not 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</a:t>
                </a:r>
                <a:r>
                  <a:rPr lang="en-US" sz="2800" dirty="0" smtClean="0"/>
                  <a:t>models:</a:t>
                </a:r>
                <a:endParaRPr lang="en-US" sz="2800" dirty="0" smtClean="0"/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06067"/>
              </p:ext>
            </p:extLst>
          </p:nvPr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8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information</a:t>
                </a:r>
                <a:endParaRPr lang="en-US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Karla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Karla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23" y="657468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54077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</a:t>
            </a:r>
            <a:r>
              <a:rPr lang="en-US" dirty="0" smtClean="0"/>
              <a:t>functions. </a:t>
            </a:r>
            <a:r>
              <a:rPr lang="en-US" dirty="0"/>
              <a:t>Directly learn the activation </a:t>
            </a:r>
            <a:r>
              <a:rPr lang="en-US" dirty="0" smtClean="0"/>
              <a:t>function.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Swish: A Self-Gated Activation Function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 smtClean="0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</a:rPr>
                  <a:t>Think of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a Neural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Network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as function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approximation. </a:t>
                </a:r>
                <a:endParaRPr lang="en-US" sz="2400" b="1" dirty="0" smtClean="0">
                  <a:solidFill>
                    <a:srgbClr val="C000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16647</TotalTime>
  <Words>1440</Words>
  <Application>Microsoft Macintosh PowerPoint</Application>
  <PresentationFormat>Widescreen</PresentationFormat>
  <Paragraphs>387</Paragraphs>
  <Slides>53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Lecture 18: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Outline  </vt:lpstr>
      <vt:lpstr>Outline  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323</cp:revision>
  <cp:lastPrinted>2018-03-05T02:43:56Z</cp:lastPrinted>
  <dcterms:created xsi:type="dcterms:W3CDTF">2017-11-02T16:57:55Z</dcterms:created>
  <dcterms:modified xsi:type="dcterms:W3CDTF">2018-11-14T18:02:44Z</dcterms:modified>
</cp:coreProperties>
</file>